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80" r:id="rId2"/>
    <p:sldId id="281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8" r:id="rId23"/>
    <p:sldId id="279" r:id="rId24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308" autoAdjust="0"/>
    <p:restoredTop sz="94660"/>
  </p:normalViewPr>
  <p:slideViewPr>
    <p:cSldViewPr>
      <p:cViewPr varScale="1">
        <p:scale>
          <a:sx n="77" d="100"/>
          <a:sy n="77" d="100"/>
        </p:scale>
        <p:origin x="432" y="102"/>
      </p:cViewPr>
      <p:guideLst>
        <p:guide orient="horz" pos="2159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82.png"/><Relationship Id="rId7" Type="http://schemas.openxmlformats.org/officeDocument/2006/relationships/image" Target="../media/image3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Relationship Id="rId9" Type="http://schemas.openxmlformats.org/officeDocument/2006/relationships/image" Target="../media/image8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37.png"/><Relationship Id="rId7" Type="http://schemas.openxmlformats.org/officeDocument/2006/relationships/image" Target="../media/image4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90.png"/><Relationship Id="rId7" Type="http://schemas.openxmlformats.org/officeDocument/2006/relationships/image" Target="../media/image9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96.png"/><Relationship Id="rId7" Type="http://schemas.openxmlformats.org/officeDocument/2006/relationships/image" Target="../media/image10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13" Type="http://schemas.openxmlformats.org/officeDocument/2006/relationships/image" Target="../media/image111.png"/><Relationship Id="rId18" Type="http://schemas.openxmlformats.org/officeDocument/2006/relationships/image" Target="../media/image115.png"/><Relationship Id="rId3" Type="http://schemas.openxmlformats.org/officeDocument/2006/relationships/image" Target="../media/image101.png"/><Relationship Id="rId21" Type="http://schemas.openxmlformats.org/officeDocument/2006/relationships/image" Target="../media/image118.png"/><Relationship Id="rId7" Type="http://schemas.openxmlformats.org/officeDocument/2006/relationships/image" Target="../media/image105.png"/><Relationship Id="rId12" Type="http://schemas.openxmlformats.org/officeDocument/2006/relationships/image" Target="../media/image110.png"/><Relationship Id="rId17" Type="http://schemas.openxmlformats.org/officeDocument/2006/relationships/image" Target="../media/image114.png"/><Relationship Id="rId2" Type="http://schemas.openxmlformats.org/officeDocument/2006/relationships/image" Target="../media/image1.png"/><Relationship Id="rId16" Type="http://schemas.openxmlformats.org/officeDocument/2006/relationships/image" Target="../media/image19.png"/><Relationship Id="rId20" Type="http://schemas.openxmlformats.org/officeDocument/2006/relationships/image" Target="../media/image1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4.png"/><Relationship Id="rId11" Type="http://schemas.openxmlformats.org/officeDocument/2006/relationships/image" Target="../media/image109.png"/><Relationship Id="rId5" Type="http://schemas.openxmlformats.org/officeDocument/2006/relationships/image" Target="../media/image103.png"/><Relationship Id="rId15" Type="http://schemas.openxmlformats.org/officeDocument/2006/relationships/image" Target="../media/image113.png"/><Relationship Id="rId10" Type="http://schemas.openxmlformats.org/officeDocument/2006/relationships/image" Target="../media/image108.png"/><Relationship Id="rId19" Type="http://schemas.openxmlformats.org/officeDocument/2006/relationships/image" Target="../media/image116.png"/><Relationship Id="rId4" Type="http://schemas.openxmlformats.org/officeDocument/2006/relationships/image" Target="../media/image102.png"/><Relationship Id="rId9" Type="http://schemas.openxmlformats.org/officeDocument/2006/relationships/image" Target="../media/image107.png"/><Relationship Id="rId14" Type="http://schemas.openxmlformats.org/officeDocument/2006/relationships/image" Target="../media/image11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3" Type="http://schemas.openxmlformats.org/officeDocument/2006/relationships/image" Target="../media/image119.png"/><Relationship Id="rId7" Type="http://schemas.openxmlformats.org/officeDocument/2006/relationships/image" Target="../media/image1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10" Type="http://schemas.openxmlformats.org/officeDocument/2006/relationships/image" Target="../media/image126.png"/><Relationship Id="rId4" Type="http://schemas.openxmlformats.org/officeDocument/2006/relationships/image" Target="../media/image120.png"/><Relationship Id="rId9" Type="http://schemas.openxmlformats.org/officeDocument/2006/relationships/image" Target="../media/image12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133.png"/><Relationship Id="rId3" Type="http://schemas.openxmlformats.org/officeDocument/2006/relationships/image" Target="../media/image127.png"/><Relationship Id="rId7" Type="http://schemas.openxmlformats.org/officeDocument/2006/relationships/image" Target="../media/image130.png"/><Relationship Id="rId12" Type="http://schemas.openxmlformats.org/officeDocument/2006/relationships/image" Target="../media/image132.png"/><Relationship Id="rId17" Type="http://schemas.openxmlformats.org/officeDocument/2006/relationships/image" Target="../media/image137.png"/><Relationship Id="rId2" Type="http://schemas.openxmlformats.org/officeDocument/2006/relationships/image" Target="../media/image1.png"/><Relationship Id="rId16" Type="http://schemas.openxmlformats.org/officeDocument/2006/relationships/image" Target="../media/image1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9.png"/><Relationship Id="rId11" Type="http://schemas.openxmlformats.org/officeDocument/2006/relationships/image" Target="../media/image131.png"/><Relationship Id="rId5" Type="http://schemas.openxmlformats.org/officeDocument/2006/relationships/image" Target="../media/image128.png"/><Relationship Id="rId15" Type="http://schemas.openxmlformats.org/officeDocument/2006/relationships/image" Target="../media/image135.png"/><Relationship Id="rId10" Type="http://schemas.openxmlformats.org/officeDocument/2006/relationships/image" Target="../media/image19.png"/><Relationship Id="rId4" Type="http://schemas.openxmlformats.org/officeDocument/2006/relationships/image" Target="../media/image70.png"/><Relationship Id="rId9" Type="http://schemas.openxmlformats.org/officeDocument/2006/relationships/image" Target="../media/image77.png"/><Relationship Id="rId14" Type="http://schemas.openxmlformats.org/officeDocument/2006/relationships/image" Target="../media/image13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png"/><Relationship Id="rId13" Type="http://schemas.openxmlformats.org/officeDocument/2006/relationships/image" Target="../media/image144.png"/><Relationship Id="rId3" Type="http://schemas.openxmlformats.org/officeDocument/2006/relationships/image" Target="../media/image127.png"/><Relationship Id="rId7" Type="http://schemas.openxmlformats.org/officeDocument/2006/relationships/image" Target="../media/image77.png"/><Relationship Id="rId12" Type="http://schemas.openxmlformats.org/officeDocument/2006/relationships/image" Target="../media/image14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11" Type="http://schemas.openxmlformats.org/officeDocument/2006/relationships/image" Target="../media/image142.png"/><Relationship Id="rId5" Type="http://schemas.openxmlformats.org/officeDocument/2006/relationships/image" Target="../media/image138.png"/><Relationship Id="rId10" Type="http://schemas.openxmlformats.org/officeDocument/2006/relationships/image" Target="../media/image141.png"/><Relationship Id="rId4" Type="http://schemas.openxmlformats.org/officeDocument/2006/relationships/image" Target="../media/image70.png"/><Relationship Id="rId9" Type="http://schemas.openxmlformats.org/officeDocument/2006/relationships/image" Target="../media/image140.png"/><Relationship Id="rId14" Type="http://schemas.openxmlformats.org/officeDocument/2006/relationships/image" Target="../media/image14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png"/><Relationship Id="rId3" Type="http://schemas.openxmlformats.org/officeDocument/2006/relationships/image" Target="../media/image146.png"/><Relationship Id="rId7" Type="http://schemas.openxmlformats.org/officeDocument/2006/relationships/image" Target="../media/image3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8.png"/><Relationship Id="rId5" Type="http://schemas.openxmlformats.org/officeDocument/2006/relationships/image" Target="../media/image55.png"/><Relationship Id="rId4" Type="http://schemas.openxmlformats.org/officeDocument/2006/relationships/image" Target="../media/image14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0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152.png"/><Relationship Id="rId4" Type="http://schemas.openxmlformats.org/officeDocument/2006/relationships/image" Target="../media/image15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jpe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1.png"/><Relationship Id="rId3" Type="http://schemas.openxmlformats.org/officeDocument/2006/relationships/image" Target="../media/image48.png"/><Relationship Id="rId7" Type="http://schemas.openxmlformats.org/officeDocument/2006/relationships/image" Target="../media/image15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4.png"/><Relationship Id="rId5" Type="http://schemas.openxmlformats.org/officeDocument/2006/relationships/image" Target="../media/image153.png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156.png"/><Relationship Id="rId7" Type="http://schemas.openxmlformats.org/officeDocument/2006/relationships/image" Target="../media/image15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8.png"/><Relationship Id="rId5" Type="http://schemas.openxmlformats.org/officeDocument/2006/relationships/image" Target="../media/image98.png"/><Relationship Id="rId4" Type="http://schemas.openxmlformats.org/officeDocument/2006/relationships/image" Target="../media/image15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4.png"/><Relationship Id="rId3" Type="http://schemas.openxmlformats.org/officeDocument/2006/relationships/image" Target="../media/image161.png"/><Relationship Id="rId7" Type="http://schemas.openxmlformats.org/officeDocument/2006/relationships/image" Target="../media/image15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3.png"/><Relationship Id="rId5" Type="http://schemas.openxmlformats.org/officeDocument/2006/relationships/image" Target="../media/image162.png"/><Relationship Id="rId4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7.png"/><Relationship Id="rId5" Type="http://schemas.openxmlformats.org/officeDocument/2006/relationships/image" Target="../media/image166.png"/><Relationship Id="rId4" Type="http://schemas.openxmlformats.org/officeDocument/2006/relationships/image" Target="../media/image16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18" Type="http://schemas.openxmlformats.org/officeDocument/2006/relationships/image" Target="../media/image30.png"/><Relationship Id="rId26" Type="http://schemas.openxmlformats.org/officeDocument/2006/relationships/image" Target="../media/image38.png"/><Relationship Id="rId3" Type="http://schemas.openxmlformats.org/officeDocument/2006/relationships/image" Target="../media/image15.png"/><Relationship Id="rId21" Type="http://schemas.openxmlformats.org/officeDocument/2006/relationships/image" Target="../media/image33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17" Type="http://schemas.openxmlformats.org/officeDocument/2006/relationships/image" Target="../media/image29.png"/><Relationship Id="rId25" Type="http://schemas.openxmlformats.org/officeDocument/2006/relationships/image" Target="../media/image37.png"/><Relationship Id="rId2" Type="http://schemas.openxmlformats.org/officeDocument/2006/relationships/image" Target="../media/image1.png"/><Relationship Id="rId16" Type="http://schemas.openxmlformats.org/officeDocument/2006/relationships/image" Target="../media/image28.png"/><Relationship Id="rId20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24" Type="http://schemas.openxmlformats.org/officeDocument/2006/relationships/image" Target="../media/image36.png"/><Relationship Id="rId5" Type="http://schemas.openxmlformats.org/officeDocument/2006/relationships/image" Target="../media/image17.png"/><Relationship Id="rId15" Type="http://schemas.openxmlformats.org/officeDocument/2006/relationships/image" Target="../media/image27.png"/><Relationship Id="rId23" Type="http://schemas.openxmlformats.org/officeDocument/2006/relationships/image" Target="../media/image35.png"/><Relationship Id="rId10" Type="http://schemas.openxmlformats.org/officeDocument/2006/relationships/image" Target="../media/image22.png"/><Relationship Id="rId19" Type="http://schemas.openxmlformats.org/officeDocument/2006/relationships/image" Target="../media/image31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Relationship Id="rId14" Type="http://schemas.openxmlformats.org/officeDocument/2006/relationships/image" Target="../media/image26.png"/><Relationship Id="rId22" Type="http://schemas.openxmlformats.org/officeDocument/2006/relationships/image" Target="../media/image3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39.png"/><Relationship Id="rId7" Type="http://schemas.openxmlformats.org/officeDocument/2006/relationships/image" Target="../media/image3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Relationship Id="rId9" Type="http://schemas.openxmlformats.org/officeDocument/2006/relationships/image" Target="../media/image4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4.png"/><Relationship Id="rId7" Type="http://schemas.openxmlformats.org/officeDocument/2006/relationships/image" Target="../media/image47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37.png"/><Relationship Id="rId7" Type="http://schemas.openxmlformats.org/officeDocument/2006/relationships/image" Target="../media/image4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2.png"/><Relationship Id="rId7" Type="http://schemas.openxmlformats.org/officeDocument/2006/relationships/image" Target="../media/image3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67.pn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12" Type="http://schemas.openxmlformats.org/officeDocument/2006/relationships/image" Target="../media/image6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11" Type="http://schemas.openxmlformats.org/officeDocument/2006/relationships/image" Target="../media/image65.png"/><Relationship Id="rId5" Type="http://schemas.openxmlformats.org/officeDocument/2006/relationships/image" Target="../media/image59.png"/><Relationship Id="rId10" Type="http://schemas.openxmlformats.org/officeDocument/2006/relationships/image" Target="../media/image64.png"/><Relationship Id="rId4" Type="http://schemas.openxmlformats.org/officeDocument/2006/relationships/image" Target="../media/image58.png"/><Relationship Id="rId9" Type="http://schemas.openxmlformats.org/officeDocument/2006/relationships/image" Target="../media/image6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20.png"/><Relationship Id="rId18" Type="http://schemas.openxmlformats.org/officeDocument/2006/relationships/image" Target="../media/image81.png"/><Relationship Id="rId3" Type="http://schemas.openxmlformats.org/officeDocument/2006/relationships/image" Target="../media/image19.png"/><Relationship Id="rId7" Type="http://schemas.openxmlformats.org/officeDocument/2006/relationships/image" Target="../media/image71.png"/><Relationship Id="rId12" Type="http://schemas.openxmlformats.org/officeDocument/2006/relationships/image" Target="../media/image76.png"/><Relationship Id="rId17" Type="http://schemas.openxmlformats.org/officeDocument/2006/relationships/image" Target="../media/image80.png"/><Relationship Id="rId2" Type="http://schemas.openxmlformats.org/officeDocument/2006/relationships/image" Target="../media/image1.png"/><Relationship Id="rId16" Type="http://schemas.openxmlformats.org/officeDocument/2006/relationships/image" Target="../media/image7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11" Type="http://schemas.openxmlformats.org/officeDocument/2006/relationships/image" Target="../media/image75.png"/><Relationship Id="rId5" Type="http://schemas.openxmlformats.org/officeDocument/2006/relationships/image" Target="../media/image69.png"/><Relationship Id="rId15" Type="http://schemas.openxmlformats.org/officeDocument/2006/relationships/image" Target="../media/image78.png"/><Relationship Id="rId10" Type="http://schemas.openxmlformats.org/officeDocument/2006/relationships/image" Target="../media/image74.png"/><Relationship Id="rId4" Type="http://schemas.openxmlformats.org/officeDocument/2006/relationships/image" Target="../media/image68.png"/><Relationship Id="rId9" Type="http://schemas.openxmlformats.org/officeDocument/2006/relationships/image" Target="../media/image73.png"/><Relationship Id="rId14" Type="http://schemas.openxmlformats.org/officeDocument/2006/relationships/image" Target="../media/image7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05275" y="686772"/>
            <a:ext cx="16875167" cy="891216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653969" y="6602962"/>
            <a:ext cx="3817274" cy="1270850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88416" y="3452474"/>
            <a:ext cx="14446197" cy="437465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51647" y="2185600"/>
            <a:ext cx="11559881" cy="243018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71918" y="6907326"/>
            <a:ext cx="6215057" cy="745023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087604" y="6739238"/>
            <a:ext cx="2916110" cy="88557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29778" y="8759525"/>
            <a:ext cx="16813082" cy="840476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 rot="10800000">
            <a:off x="15609230" y="2302785"/>
            <a:ext cx="1022822" cy="81766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63C8C0-9A6A-FE33-0CC3-22DE3C4D7629}"/>
              </a:ext>
            </a:extLst>
          </p:cNvPr>
          <p:cNvSpPr txBox="1"/>
          <p:nvPr/>
        </p:nvSpPr>
        <p:spPr>
          <a:xfrm>
            <a:off x="12653969" y="8878698"/>
            <a:ext cx="458075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700" dirty="0">
                <a:solidFill>
                  <a:schemeClr val="bg1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AR05 </a:t>
            </a:r>
            <a:r>
              <a:rPr lang="ko-KR" altLang="en-US" sz="2700" dirty="0">
                <a:solidFill>
                  <a:schemeClr val="bg1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김성우 </a:t>
            </a:r>
            <a:r>
              <a:rPr lang="en-US" altLang="ko-KR" sz="2700" dirty="0">
                <a:solidFill>
                  <a:schemeClr val="bg1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AR09 </a:t>
            </a:r>
            <a:r>
              <a:rPr lang="ko-KR" altLang="en-US" sz="2700" dirty="0">
                <a:solidFill>
                  <a:schemeClr val="bg1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박세훈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5274" y="686772"/>
            <a:ext cx="16875166" cy="8912169"/>
            <a:chOff x="705274" y="686772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5274" y="686772"/>
              <a:ext cx="16875166" cy="891216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464839" y="2126340"/>
            <a:ext cx="9874155" cy="948104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021113" y="7207741"/>
            <a:ext cx="5819287" cy="89120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28188" y="2811891"/>
            <a:ext cx="5372322" cy="3034030"/>
            <a:chOff x="1528188" y="2811891"/>
            <a:chExt cx="5372322" cy="303403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28188" y="2811891"/>
              <a:ext cx="5372322" cy="3034030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90045" y="3774235"/>
            <a:ext cx="3137832" cy="365034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5808888" y="2271402"/>
            <a:ext cx="708876" cy="566693"/>
            <a:chOff x="15808888" y="2271402"/>
            <a:chExt cx="708876" cy="56669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0800000">
              <a:off x="15808888" y="2271402"/>
              <a:ext cx="708876" cy="56669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29776" y="9352381"/>
            <a:ext cx="16813081" cy="247619"/>
            <a:chOff x="729776" y="9352381"/>
            <a:chExt cx="16813081" cy="24761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29776" y="9352381"/>
              <a:ext cx="16813081" cy="247619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88960" y="3473151"/>
            <a:ext cx="5430220" cy="3319153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5274" y="686772"/>
            <a:ext cx="16875166" cy="8912169"/>
            <a:chOff x="705274" y="686772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5274" y="686772"/>
              <a:ext cx="16875166" cy="891216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788183" y="2213882"/>
            <a:ext cx="709348" cy="567071"/>
            <a:chOff x="8788183" y="2213882"/>
            <a:chExt cx="709348" cy="5670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788183" y="2213882"/>
              <a:ext cx="709348" cy="56707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243864" y="3320833"/>
            <a:ext cx="14579001" cy="126214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529525" y="4649392"/>
            <a:ext cx="10902477" cy="256146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724115" y="7978972"/>
            <a:ext cx="6900138" cy="58205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886206" y="7561905"/>
            <a:ext cx="513302" cy="150646"/>
            <a:chOff x="8886206" y="7561905"/>
            <a:chExt cx="513302" cy="15064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0800000">
              <a:off x="8886206" y="7561905"/>
              <a:ext cx="513302" cy="15064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29776" y="9352381"/>
            <a:ext cx="16813081" cy="247619"/>
            <a:chOff x="729776" y="9352381"/>
            <a:chExt cx="16813081" cy="24761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29776" y="9352381"/>
              <a:ext cx="16813081" cy="24761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5274" y="686772"/>
            <a:ext cx="16875166" cy="8912169"/>
            <a:chOff x="705274" y="686772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5274" y="686772"/>
              <a:ext cx="16875166" cy="891216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41723" y="4229591"/>
            <a:ext cx="4767440" cy="105278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978794" y="5535602"/>
            <a:ext cx="3991281" cy="151450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-120000">
            <a:off x="3793682" y="1847096"/>
            <a:ext cx="2517155" cy="181132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865128" y="2261391"/>
            <a:ext cx="178292" cy="1048615"/>
            <a:chOff x="6865128" y="2261391"/>
            <a:chExt cx="178292" cy="104861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4820000">
              <a:off x="6865128" y="2261391"/>
              <a:ext cx="178292" cy="1048615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539512" y="8379333"/>
            <a:ext cx="531060" cy="54243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471734" y="2052363"/>
            <a:ext cx="9358627" cy="7017284"/>
            <a:chOff x="7471734" y="2052363"/>
            <a:chExt cx="9358627" cy="701728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471734" y="2052363"/>
              <a:ext cx="9358627" cy="701728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5274" y="686772"/>
            <a:ext cx="16875166" cy="8912169"/>
            <a:chOff x="705274" y="686772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5274" y="686772"/>
              <a:ext cx="16875166" cy="891216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340344" y="3002592"/>
            <a:ext cx="6673447" cy="597603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021113" y="7207741"/>
            <a:ext cx="5337996" cy="88970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42857" y="9352381"/>
            <a:ext cx="16800000" cy="247619"/>
            <a:chOff x="742857" y="9352381"/>
            <a:chExt cx="16800000" cy="24761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42857" y="9352381"/>
              <a:ext cx="16800000" cy="247619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99569" y="3774235"/>
            <a:ext cx="8741198" cy="364432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406243" y="3579556"/>
            <a:ext cx="9014958" cy="2255599"/>
            <a:chOff x="1406243" y="3579556"/>
            <a:chExt cx="9014958" cy="225559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60000">
              <a:off x="1406243" y="3579556"/>
              <a:ext cx="9014958" cy="225559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808888" y="2271402"/>
            <a:ext cx="708876" cy="566693"/>
            <a:chOff x="15808888" y="2271402"/>
            <a:chExt cx="708876" cy="56669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0800000">
              <a:off x="15808888" y="2271402"/>
              <a:ext cx="708876" cy="56669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5274" y="686772"/>
            <a:ext cx="16875166" cy="8912169"/>
            <a:chOff x="705274" y="686772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5274" y="686772"/>
              <a:ext cx="16875166" cy="891216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948829" y="5571135"/>
            <a:ext cx="1412776" cy="1412776"/>
            <a:chOff x="2948829" y="5571135"/>
            <a:chExt cx="1412776" cy="141277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48829" y="5571135"/>
              <a:ext cx="1412776" cy="141277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409936" y="5571303"/>
            <a:ext cx="1412776" cy="1412776"/>
            <a:chOff x="8409936" y="5571303"/>
            <a:chExt cx="1412776" cy="141277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409936" y="5571303"/>
              <a:ext cx="1412776" cy="141277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056273" y="5458849"/>
            <a:ext cx="1412776" cy="1412776"/>
            <a:chOff x="14056273" y="5458849"/>
            <a:chExt cx="1412776" cy="141277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056273" y="5458849"/>
              <a:ext cx="1412776" cy="141277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418128" y="5772109"/>
            <a:ext cx="694019" cy="786255"/>
            <a:chOff x="14418128" y="5772109"/>
            <a:chExt cx="694019" cy="78625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418128" y="5772109"/>
              <a:ext cx="694019" cy="78625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723196" y="5888545"/>
            <a:ext cx="786255" cy="778293"/>
            <a:chOff x="8723196" y="5888545"/>
            <a:chExt cx="786255" cy="77829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723196" y="5888545"/>
              <a:ext cx="786255" cy="77829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314521" y="5884395"/>
            <a:ext cx="681392" cy="786255"/>
            <a:chOff x="3314521" y="5884395"/>
            <a:chExt cx="681392" cy="78625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314521" y="5884395"/>
              <a:ext cx="681392" cy="786255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190639" y="6931734"/>
            <a:ext cx="3040808" cy="984169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471868" y="7601791"/>
            <a:ext cx="2221323" cy="498121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006963" y="6931906"/>
            <a:ext cx="2325895" cy="983099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498077" y="6828972"/>
            <a:ext cx="2419313" cy="983099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932972" y="7601953"/>
            <a:ext cx="1725335" cy="498121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4067906" y="7499020"/>
            <a:ext cx="1230138" cy="496521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266948" y="8134624"/>
            <a:ext cx="2816756" cy="1187463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754596" y="8182415"/>
            <a:ext cx="2282833" cy="792727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3345186" y="8027901"/>
            <a:ext cx="2825410" cy="1200928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715476" y="4163364"/>
            <a:ext cx="16854762" cy="121855"/>
            <a:chOff x="715476" y="4163364"/>
            <a:chExt cx="16854762" cy="121855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-10800000">
              <a:off x="715476" y="4163364"/>
              <a:ext cx="16854762" cy="12185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683739" y="6835369"/>
            <a:ext cx="5367196" cy="121855"/>
            <a:chOff x="3683739" y="6835369"/>
            <a:chExt cx="5367196" cy="121855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-5400000">
              <a:off x="3683739" y="6835369"/>
              <a:ext cx="5367196" cy="12185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9224197" y="6843834"/>
            <a:ext cx="5388360" cy="121855"/>
            <a:chOff x="9224197" y="6843834"/>
            <a:chExt cx="5388360" cy="121855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-5400000">
              <a:off x="9224197" y="6843834"/>
              <a:ext cx="5388360" cy="121855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5458155" y="2827614"/>
            <a:ext cx="5516152" cy="1186341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3414581" y="4900487"/>
            <a:ext cx="433038" cy="346182"/>
            <a:chOff x="3414581" y="4900487"/>
            <a:chExt cx="433038" cy="346182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414581" y="4900487"/>
              <a:ext cx="433038" cy="346182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8909328" y="4900656"/>
            <a:ext cx="433038" cy="346182"/>
            <a:chOff x="8909328" y="4900656"/>
            <a:chExt cx="433038" cy="346182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909328" y="4900656"/>
              <a:ext cx="433038" cy="346182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4472764" y="4698762"/>
            <a:ext cx="433038" cy="346182"/>
            <a:chOff x="14472764" y="4698762"/>
            <a:chExt cx="433038" cy="346182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4472764" y="4698762"/>
              <a:ext cx="433038" cy="346182"/>
            </a:xfrm>
            <a:prstGeom prst="rect">
              <a:avLst/>
            </a:prstGeom>
          </p:spPr>
        </p:pic>
      </p:grpSp>
      <p:pic>
        <p:nvPicPr>
          <p:cNvPr id="51" name="Object 50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6184461" y="1632762"/>
            <a:ext cx="6245023" cy="1679806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5274" y="686772"/>
            <a:ext cx="16875166" cy="8912169"/>
            <a:chOff x="705274" y="686772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5274" y="686772"/>
              <a:ext cx="16875166" cy="891216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868526" y="2710419"/>
            <a:ext cx="4469527" cy="5385657"/>
            <a:chOff x="1868526" y="2710419"/>
            <a:chExt cx="4469527" cy="53856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68526" y="2710419"/>
              <a:ext cx="4469527" cy="53856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908094" y="2710419"/>
            <a:ext cx="4469527" cy="5385657"/>
            <a:chOff x="6908094" y="2710419"/>
            <a:chExt cx="4469527" cy="538565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08094" y="2710419"/>
              <a:ext cx="4469527" cy="538565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947661" y="2710419"/>
            <a:ext cx="4469527" cy="5385657"/>
            <a:chOff x="11947661" y="2710419"/>
            <a:chExt cx="4469527" cy="538565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947661" y="2710419"/>
              <a:ext cx="4469527" cy="538565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729482" y="7669481"/>
            <a:ext cx="731414" cy="731414"/>
            <a:chOff x="3729482" y="7669481"/>
            <a:chExt cx="731414" cy="731414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3729482" y="7669481"/>
              <a:ext cx="731414" cy="731414"/>
              <a:chOff x="3729482" y="7669481"/>
              <a:chExt cx="731414" cy="731414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3729482" y="7669481"/>
                <a:ext cx="731414" cy="731414"/>
              </a:xfrm>
              <a:prstGeom prst="rect">
                <a:avLst/>
              </a:prstGeom>
            </p:spPr>
          </p:pic>
        </p:grpSp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777882" y="7756884"/>
              <a:ext cx="616279" cy="56425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750002" y="7669481"/>
            <a:ext cx="731414" cy="731414"/>
            <a:chOff x="8750002" y="7669481"/>
            <a:chExt cx="731414" cy="731414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8750002" y="7669481"/>
              <a:ext cx="731414" cy="731414"/>
              <a:chOff x="8750002" y="7669481"/>
              <a:chExt cx="731414" cy="731414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8750002" y="7669481"/>
                <a:ext cx="731414" cy="731414"/>
              </a:xfrm>
              <a:prstGeom prst="rect">
                <a:avLst/>
              </a:prstGeom>
            </p:spPr>
          </p:pic>
        </p:grpSp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798402" y="7756884"/>
              <a:ext cx="654668" cy="56425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3808617" y="7669481"/>
            <a:ext cx="731414" cy="731414"/>
            <a:chOff x="13808617" y="7669481"/>
            <a:chExt cx="731414" cy="731414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13808617" y="7669481"/>
              <a:ext cx="731414" cy="731414"/>
              <a:chOff x="13808617" y="7669481"/>
              <a:chExt cx="731414" cy="731414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3808617" y="7669481"/>
                <a:ext cx="731414" cy="731414"/>
              </a:xfrm>
              <a:prstGeom prst="rect">
                <a:avLst/>
              </a:prstGeom>
            </p:spPr>
          </p:pic>
        </p:grpSp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857017" y="7756884"/>
              <a:ext cx="654337" cy="564258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950944" y="4157243"/>
            <a:ext cx="4572773" cy="2693909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990511" y="4214390"/>
            <a:ext cx="4513855" cy="2676132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030066" y="3976267"/>
            <a:ext cx="4508776" cy="3034854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5274" y="686772"/>
            <a:ext cx="16875166" cy="8912169"/>
            <a:chOff x="705274" y="686772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5274" y="686772"/>
              <a:ext cx="16875166" cy="891216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771248" y="6979947"/>
            <a:ext cx="12771609" cy="92335"/>
            <a:chOff x="4771248" y="6979947"/>
            <a:chExt cx="12771609" cy="9233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4771248" y="6979947"/>
              <a:ext cx="12771609" cy="9233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05484" y="5325822"/>
            <a:ext cx="476833" cy="525649"/>
            <a:chOff x="1205484" y="5325822"/>
            <a:chExt cx="476833" cy="52564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05484" y="5325822"/>
              <a:ext cx="476833" cy="52564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594334" y="4955715"/>
            <a:ext cx="9790706" cy="161626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40023" y="2767357"/>
            <a:ext cx="3705300" cy="1480319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594334" y="2489401"/>
            <a:ext cx="9586264" cy="109483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29776" y="9352381"/>
            <a:ext cx="16813081" cy="247619"/>
            <a:chOff x="729776" y="9352381"/>
            <a:chExt cx="16813081" cy="24761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29776" y="9352381"/>
              <a:ext cx="16813081" cy="24761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58249" y="5388659"/>
            <a:ext cx="8053932" cy="121855"/>
            <a:chOff x="758249" y="5388659"/>
            <a:chExt cx="8053932" cy="12185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5400000">
              <a:off x="758249" y="5388659"/>
              <a:ext cx="8053932" cy="12185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15007" y="1899724"/>
            <a:ext cx="476833" cy="525649"/>
            <a:chOff x="1215007" y="1899724"/>
            <a:chExt cx="476833" cy="52564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15007" y="1899724"/>
              <a:ext cx="476833" cy="52564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96429" y="4376123"/>
            <a:ext cx="16854762" cy="121855"/>
            <a:chOff x="696429" y="4376123"/>
            <a:chExt cx="16854762" cy="12185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0800000">
              <a:off x="696429" y="4376123"/>
              <a:ext cx="16854762" cy="121855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694235" y="1756548"/>
            <a:ext cx="2581630" cy="701748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08879" y="2256706"/>
            <a:ext cx="3302441" cy="557100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471418" y="5082913"/>
            <a:ext cx="2963175" cy="702947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62597" y="5625619"/>
            <a:ext cx="2976998" cy="561675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5575287" y="7668477"/>
            <a:ext cx="9772147" cy="1078678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093742" y="6190907"/>
            <a:ext cx="3628559" cy="1124696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093742" y="7150174"/>
            <a:ext cx="3625487" cy="1126092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5274" y="686772"/>
            <a:ext cx="16875166" cy="8912169"/>
            <a:chOff x="705274" y="686772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5274" y="686772"/>
              <a:ext cx="16875166" cy="891216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808831" y="5588647"/>
            <a:ext cx="12771609" cy="92335"/>
            <a:chOff x="4808831" y="5588647"/>
            <a:chExt cx="12771609" cy="9233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4808831" y="5588647"/>
              <a:ext cx="12771609" cy="9233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05484" y="4182965"/>
            <a:ext cx="476833" cy="525649"/>
            <a:chOff x="1205484" y="4182965"/>
            <a:chExt cx="476833" cy="52564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05484" y="4182965"/>
              <a:ext cx="476833" cy="52564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402563" y="2212077"/>
            <a:ext cx="9060168" cy="54261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29776" y="9352381"/>
            <a:ext cx="16813081" cy="247619"/>
            <a:chOff x="729776" y="9352381"/>
            <a:chExt cx="16813081" cy="24761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29776" y="9352381"/>
              <a:ext cx="16813081" cy="24761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58249" y="5388659"/>
            <a:ext cx="8053932" cy="121855"/>
            <a:chOff x="758249" y="5388659"/>
            <a:chExt cx="8053932" cy="12185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5400000">
              <a:off x="758249" y="5388659"/>
              <a:ext cx="8053932" cy="121855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71418" y="3987675"/>
            <a:ext cx="2963175" cy="702947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43551" y="4530380"/>
            <a:ext cx="2899694" cy="557100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402563" y="7968373"/>
            <a:ext cx="9701560" cy="1076545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93742" y="5095666"/>
            <a:ext cx="3628559" cy="1479480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55647" y="6338685"/>
            <a:ext cx="3625487" cy="1126092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4808831" y="3492347"/>
            <a:ext cx="12771609" cy="92335"/>
            <a:chOff x="4808831" y="3492347"/>
            <a:chExt cx="12771609" cy="9233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4808831" y="3492347"/>
              <a:ext cx="12771609" cy="9233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770735" y="7545668"/>
            <a:ext cx="12771609" cy="92335"/>
            <a:chOff x="4770735" y="7545668"/>
            <a:chExt cx="12771609" cy="92335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4770735" y="7545668"/>
              <a:ext cx="12771609" cy="92335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402563" y="6328525"/>
            <a:ext cx="7302982" cy="544139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421611" y="3794296"/>
            <a:ext cx="6592977" cy="1080202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5274" y="686772"/>
            <a:ext cx="16875166" cy="8912169"/>
            <a:chOff x="705274" y="686772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5274" y="686772"/>
              <a:ext cx="16875166" cy="891216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17760" y="3766486"/>
            <a:ext cx="8318340" cy="2389648"/>
            <a:chOff x="1517760" y="3766486"/>
            <a:chExt cx="8318340" cy="23896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300000">
              <a:off x="1517760" y="3766486"/>
              <a:ext cx="8318340" cy="238964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021113" y="7207741"/>
            <a:ext cx="5441570" cy="88620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52389" y="9352381"/>
            <a:ext cx="16790468" cy="247619"/>
            <a:chOff x="752389" y="9352381"/>
            <a:chExt cx="16790468" cy="24761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52389" y="9352381"/>
              <a:ext cx="16790468" cy="247619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88961" y="3473151"/>
            <a:ext cx="8134349" cy="331915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5808888" y="2271402"/>
            <a:ext cx="708876" cy="566693"/>
            <a:chOff x="15808888" y="2271402"/>
            <a:chExt cx="708876" cy="56669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0800000">
              <a:off x="15808888" y="2271402"/>
              <a:ext cx="708876" cy="566693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320855" y="2126340"/>
            <a:ext cx="9902195" cy="948104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6677134-04CD-50A7-D1C0-ACDC80173D07}"/>
              </a:ext>
            </a:extLst>
          </p:cNvPr>
          <p:cNvSpPr txBox="1"/>
          <p:nvPr/>
        </p:nvSpPr>
        <p:spPr>
          <a:xfrm>
            <a:off x="1488961" y="5637022"/>
            <a:ext cx="606838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5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-</a:t>
            </a:r>
            <a:r>
              <a:rPr lang="ko-KR" altLang="en-US" sz="95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코딩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E4ECE69D-8988-5C8C-6583-6913992708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9678" y="1716010"/>
            <a:ext cx="9566356" cy="733074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52043" y="325059"/>
            <a:ext cx="16875166" cy="8912169"/>
            <a:chOff x="705274" y="686772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5274" y="686772"/>
              <a:ext cx="16875166" cy="891216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73897" y="1959413"/>
            <a:ext cx="598784" cy="478683"/>
            <a:chOff x="1273897" y="1959413"/>
            <a:chExt cx="598784" cy="47868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73897" y="1959413"/>
              <a:ext cx="598784" cy="47868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011042" y="1674573"/>
            <a:ext cx="3438011" cy="107029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886206" y="8971429"/>
            <a:ext cx="513302" cy="150646"/>
            <a:chOff x="8886206" y="8971429"/>
            <a:chExt cx="513302" cy="15064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8886206" y="8971429"/>
              <a:ext cx="513302" cy="15064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29776" y="9352381"/>
            <a:ext cx="16813081" cy="247619"/>
            <a:chOff x="729776" y="9352381"/>
            <a:chExt cx="16813081" cy="24761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29776" y="9352381"/>
              <a:ext cx="16813081" cy="24761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26718" y="7915392"/>
            <a:ext cx="3299597" cy="1068912"/>
            <a:chOff x="1348022" y="7495269"/>
            <a:chExt cx="3299597" cy="106891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48022" y="7495269"/>
              <a:ext cx="3299597" cy="1068912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78045" y="8021399"/>
            <a:ext cx="2515776" cy="764015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5400000">
            <a:off x="1004022" y="5463137"/>
            <a:ext cx="8151906" cy="121856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733334" y="6589037"/>
            <a:ext cx="4361906" cy="121856"/>
            <a:chOff x="733333" y="6589036"/>
            <a:chExt cx="4361905" cy="121855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733333" y="6589036"/>
              <a:ext cx="4361905" cy="121855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C7FA755-A223-1C89-0394-0E1286DFF7EE}"/>
              </a:ext>
            </a:extLst>
          </p:cNvPr>
          <p:cNvSpPr txBox="1"/>
          <p:nvPr/>
        </p:nvSpPr>
        <p:spPr>
          <a:xfrm>
            <a:off x="1555682" y="1837152"/>
            <a:ext cx="284822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AR05 </a:t>
            </a:r>
          </a:p>
          <a:p>
            <a:r>
              <a:rPr lang="ko-KR" altLang="en-US" sz="6000" b="1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김성우</a:t>
            </a:r>
            <a:endParaRPr lang="en-US" altLang="ko-KR" sz="6000" b="1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r>
              <a:rPr lang="en-US" altLang="ko-KR" sz="6000" b="1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AR09 </a:t>
            </a:r>
          </a:p>
          <a:p>
            <a:r>
              <a:rPr lang="ko-KR" altLang="en-US" sz="6000" b="1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박세훈</a:t>
            </a:r>
          </a:p>
        </p:txBody>
      </p:sp>
      <p:pic>
        <p:nvPicPr>
          <p:cNvPr id="10" name="그림 4" descr="C:/Users/tjddn/AppData/Roaming/PolarisOffice/ETemp/19588_21833112/fImage176051598467.jpeg">
            <a:extLst>
              <a:ext uri="{FF2B5EF4-FFF2-40B4-BE49-F238E27FC236}">
                <a16:creationId xmlns:a16="http://schemas.microsoft.com/office/drawing/2014/main" id="{602B920A-78DE-483C-31D8-BDC31EBF434E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5924" y="1837152"/>
            <a:ext cx="4254818" cy="6193155"/>
          </a:xfrm>
          <a:prstGeom prst="rect">
            <a:avLst/>
          </a:prstGeom>
          <a:noFill/>
        </p:spPr>
      </p:pic>
      <p:pic>
        <p:nvPicPr>
          <p:cNvPr id="11" name="그림 2" descr="C:/Users/tjddn/AppData/Roaming/PolarisOffice/ETemp/19588_21833112/fImage1163125741.jpeg">
            <a:extLst>
              <a:ext uri="{FF2B5EF4-FFF2-40B4-BE49-F238E27FC236}">
                <a16:creationId xmlns:a16="http://schemas.microsoft.com/office/drawing/2014/main" id="{BD94CDAD-9D50-D1AB-963B-AC97CF32632E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20364" y="1867546"/>
            <a:ext cx="4211955" cy="6171248"/>
          </a:xfrm>
          <a:prstGeom prst="rect">
            <a:avLst/>
          </a:prstGeom>
          <a:noFill/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AF58A33-FDFE-C630-622A-20ACF6CD3976}"/>
              </a:ext>
            </a:extLst>
          </p:cNvPr>
          <p:cNvSpPr txBox="1"/>
          <p:nvPr/>
        </p:nvSpPr>
        <p:spPr>
          <a:xfrm>
            <a:off x="7719888" y="7953975"/>
            <a:ext cx="284822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AR05 </a:t>
            </a:r>
          </a:p>
          <a:p>
            <a:r>
              <a:rPr lang="ko-KR" altLang="en-US" sz="6000" b="1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김성우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BB9AE49-EDEE-7EB8-B4FC-29D69B52D49B}"/>
              </a:ext>
            </a:extLst>
          </p:cNvPr>
          <p:cNvSpPr txBox="1"/>
          <p:nvPr/>
        </p:nvSpPr>
        <p:spPr>
          <a:xfrm>
            <a:off x="13202229" y="8039400"/>
            <a:ext cx="284822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AR09 </a:t>
            </a:r>
          </a:p>
          <a:p>
            <a:r>
              <a:rPr lang="ko-KR" altLang="en-US" sz="6000" b="1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박세훈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5274" y="686772"/>
            <a:ext cx="16875166" cy="8912169"/>
            <a:chOff x="705274" y="686772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5274" y="686772"/>
              <a:ext cx="16875166" cy="891216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886206" y="8971429"/>
            <a:ext cx="513302" cy="150646"/>
            <a:chOff x="8886206" y="8971429"/>
            <a:chExt cx="513302" cy="15064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8886206" y="8971429"/>
              <a:ext cx="513302" cy="15064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29776" y="9352381"/>
            <a:ext cx="16813081" cy="247619"/>
            <a:chOff x="729776" y="9352381"/>
            <a:chExt cx="16813081" cy="24761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29776" y="9352381"/>
              <a:ext cx="16813081" cy="247619"/>
            </a:xfrm>
            <a:prstGeom prst="rect">
              <a:avLst/>
            </a:prstGeom>
          </p:spPr>
        </p:pic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B2335223-F768-5E9A-AD7E-B06F310717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399" y="1767563"/>
            <a:ext cx="5904345" cy="720386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D37A2CE-31B1-9EAC-CE5A-537C92BD11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29419" y="1766504"/>
            <a:ext cx="5904344" cy="710192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3280AB8-9C4C-0378-0AE8-B25CF7E569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68000" y="1925092"/>
            <a:ext cx="6289136" cy="709614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4062095" y="8277311"/>
            <a:ext cx="598784" cy="478683"/>
            <a:chOff x="13418556" y="8378565"/>
            <a:chExt cx="598784" cy="47868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418556" y="8378565"/>
              <a:ext cx="598784" cy="47868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5285645" y="7847070"/>
            <a:ext cx="513302" cy="150646"/>
            <a:chOff x="15285645" y="7847070"/>
            <a:chExt cx="513302" cy="150646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5285645" y="7847070"/>
              <a:ext cx="513302" cy="150646"/>
            </a:xfrm>
            <a:prstGeom prst="rect">
              <a:avLst/>
            </a:prstGeom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0F1274B6-2519-E137-A724-694E3830F041}"/>
              </a:ext>
            </a:extLst>
          </p:cNvPr>
          <p:cNvSpPr txBox="1"/>
          <p:nvPr/>
        </p:nvSpPr>
        <p:spPr>
          <a:xfrm>
            <a:off x="14890550" y="8277311"/>
            <a:ext cx="1752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코딩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5274" y="686772"/>
            <a:ext cx="16875166" cy="8912169"/>
            <a:chOff x="705274" y="686772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5274" y="686772"/>
              <a:ext cx="16875166" cy="891216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340344" y="3002592"/>
            <a:ext cx="6549019" cy="597603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987377" y="7130391"/>
            <a:ext cx="4960280" cy="88620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42857" y="9352381"/>
            <a:ext cx="16800000" cy="247619"/>
            <a:chOff x="742857" y="9352381"/>
            <a:chExt cx="16800000" cy="24761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42857" y="9352381"/>
              <a:ext cx="16800000" cy="247619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99569" y="3774235"/>
            <a:ext cx="9577542" cy="364793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404707" y="3755599"/>
            <a:ext cx="10169121" cy="2089615"/>
            <a:chOff x="1404707" y="3755599"/>
            <a:chExt cx="10169121" cy="208961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04707" y="3755599"/>
              <a:ext cx="10169121" cy="208961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808888" y="2271402"/>
            <a:ext cx="708876" cy="566693"/>
            <a:chOff x="15808888" y="2271402"/>
            <a:chExt cx="708876" cy="56669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0800000">
              <a:off x="15808888" y="2271402"/>
              <a:ext cx="708876" cy="56669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DECFA6A-9A37-05B4-B3F2-3E7027205C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3982" y="2925038"/>
            <a:ext cx="5883559" cy="441266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306A68E-6B70-C02C-3A0C-1E47E98EAB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0800" y="2571437"/>
            <a:ext cx="6553200" cy="491490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57200" y="687415"/>
            <a:ext cx="16875166" cy="8912169"/>
            <a:chOff x="705274" y="686772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05274" y="686772"/>
              <a:ext cx="16875166" cy="891216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651399" y="2735242"/>
            <a:ext cx="505167" cy="403843"/>
            <a:chOff x="1116468" y="5947575"/>
            <a:chExt cx="505167" cy="40384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16468" y="5947575"/>
              <a:ext cx="505167" cy="40384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630533" y="7150699"/>
            <a:ext cx="602578" cy="398268"/>
            <a:chOff x="10339063" y="8832937"/>
            <a:chExt cx="602578" cy="398268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10339063" y="8832937"/>
              <a:ext cx="602578" cy="398268"/>
            </a:xfrm>
            <a:prstGeom prst="rect">
              <a:avLst/>
            </a:prstGeom>
          </p:spPr>
        </p:pic>
      </p:grpSp>
      <p:grpSp>
        <p:nvGrpSpPr>
          <p:cNvPr id="23" name="그룹 1007">
            <a:extLst>
              <a:ext uri="{FF2B5EF4-FFF2-40B4-BE49-F238E27FC236}">
                <a16:creationId xmlns:a16="http://schemas.microsoft.com/office/drawing/2014/main" id="{7420D048-6ACF-4C5F-9F08-E2106DA3069C}"/>
              </a:ext>
            </a:extLst>
          </p:cNvPr>
          <p:cNvGrpSpPr/>
          <p:nvPr/>
        </p:nvGrpSpPr>
        <p:grpSpPr>
          <a:xfrm>
            <a:off x="9642434" y="2259679"/>
            <a:ext cx="598784" cy="478683"/>
            <a:chOff x="11012344" y="2119048"/>
            <a:chExt cx="598784" cy="478683"/>
          </a:xfrm>
        </p:grpSpPr>
        <p:pic>
          <p:nvPicPr>
            <p:cNvPr id="24" name="Object 20">
              <a:extLst>
                <a:ext uri="{FF2B5EF4-FFF2-40B4-BE49-F238E27FC236}">
                  <a16:creationId xmlns:a16="http://schemas.microsoft.com/office/drawing/2014/main" id="{F48B51E9-BF5B-4665-A7D0-11C0A3ABF58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012344" y="2119048"/>
              <a:ext cx="598784" cy="478683"/>
            </a:xfrm>
            <a:prstGeom prst="rect">
              <a:avLst/>
            </a:prstGeom>
          </p:spPr>
        </p:pic>
      </p:grpSp>
      <p:grpSp>
        <p:nvGrpSpPr>
          <p:cNvPr id="25" name="그룹 1008">
            <a:extLst>
              <a:ext uri="{FF2B5EF4-FFF2-40B4-BE49-F238E27FC236}">
                <a16:creationId xmlns:a16="http://schemas.microsoft.com/office/drawing/2014/main" id="{CB075755-D51D-46EC-B294-533CC315D67D}"/>
              </a:ext>
            </a:extLst>
          </p:cNvPr>
          <p:cNvGrpSpPr/>
          <p:nvPr/>
        </p:nvGrpSpPr>
        <p:grpSpPr>
          <a:xfrm>
            <a:off x="16611600" y="7302827"/>
            <a:ext cx="555299" cy="367019"/>
            <a:chOff x="14409837" y="7798095"/>
            <a:chExt cx="555299" cy="367019"/>
          </a:xfrm>
        </p:grpSpPr>
        <p:pic>
          <p:nvPicPr>
            <p:cNvPr id="26" name="Object 23">
              <a:extLst>
                <a:ext uri="{FF2B5EF4-FFF2-40B4-BE49-F238E27FC236}">
                  <a16:creationId xmlns:a16="http://schemas.microsoft.com/office/drawing/2014/main" id="{42F226DF-C675-4C31-B832-552D6704784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0800000">
              <a:off x="14409837" y="7798095"/>
              <a:ext cx="555299" cy="36701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5274" y="686772"/>
            <a:ext cx="16875166" cy="8912169"/>
            <a:chOff x="705274" y="686772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5274" y="686772"/>
              <a:ext cx="16875166" cy="891216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653968" y="6602960"/>
            <a:ext cx="3817273" cy="1270849"/>
            <a:chOff x="12653968" y="6602960"/>
            <a:chExt cx="3817273" cy="127084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653968" y="6602960"/>
              <a:ext cx="3817273" cy="127084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77678" y="3312163"/>
            <a:ext cx="8744600" cy="3679512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087603" y="6729713"/>
            <a:ext cx="2702718" cy="88557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52389" y="8759524"/>
            <a:ext cx="16790468" cy="840476"/>
            <a:chOff x="752389" y="8759524"/>
            <a:chExt cx="16790468" cy="84047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52389" y="8759524"/>
              <a:ext cx="16790468" cy="84047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609229" y="2302785"/>
            <a:ext cx="1022821" cy="817668"/>
            <a:chOff x="15609229" y="2302785"/>
            <a:chExt cx="1022821" cy="817668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0800000">
              <a:off x="15609229" y="2302785"/>
              <a:ext cx="1022821" cy="817668"/>
            </a:xfrm>
            <a:prstGeom prst="rect">
              <a:avLst/>
            </a:prstGeom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4D234195-0FD9-4DEC-8C9F-2BBCD3C77C8F}"/>
              </a:ext>
            </a:extLst>
          </p:cNvPr>
          <p:cNvSpPr txBox="1"/>
          <p:nvPr/>
        </p:nvSpPr>
        <p:spPr>
          <a:xfrm>
            <a:off x="1771916" y="2924770"/>
            <a:ext cx="60683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발표 마치겠습니다</a:t>
            </a:r>
            <a:r>
              <a:rPr lang="en-US" altLang="ko-KR" sz="54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.</a:t>
            </a:r>
            <a:endParaRPr lang="ko-KR" altLang="en-US" sz="5400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88D729E-7401-B90D-5EE4-44CDEE74900A}"/>
              </a:ext>
            </a:extLst>
          </p:cNvPr>
          <p:cNvSpPr txBox="1"/>
          <p:nvPr/>
        </p:nvSpPr>
        <p:spPr>
          <a:xfrm>
            <a:off x="12653969" y="8878698"/>
            <a:ext cx="458075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700" dirty="0">
                <a:solidFill>
                  <a:schemeClr val="bg1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AR05 </a:t>
            </a:r>
            <a:r>
              <a:rPr lang="ko-KR" altLang="en-US" sz="2700" dirty="0">
                <a:solidFill>
                  <a:schemeClr val="bg1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김성우 </a:t>
            </a:r>
            <a:r>
              <a:rPr lang="en-US" altLang="ko-KR" sz="2700" dirty="0">
                <a:solidFill>
                  <a:schemeClr val="bg1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AR09 </a:t>
            </a:r>
            <a:r>
              <a:rPr lang="ko-KR" altLang="en-US" sz="2700" dirty="0">
                <a:solidFill>
                  <a:schemeClr val="bg1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박세훈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5274" y="686772"/>
            <a:ext cx="16875166" cy="8912169"/>
            <a:chOff x="705274" y="686772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5274" y="686772"/>
              <a:ext cx="16875166" cy="891216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66283" y="2024213"/>
            <a:ext cx="5594066" cy="1854358"/>
            <a:chOff x="1566283" y="2024213"/>
            <a:chExt cx="5594066" cy="185435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66283" y="2024213"/>
              <a:ext cx="5594066" cy="185435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55890" y="4309891"/>
            <a:ext cx="2453042" cy="248567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987989" y="4824570"/>
            <a:ext cx="2896505" cy="99008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004281" y="5828481"/>
            <a:ext cx="2341876" cy="39799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23810" y="4209524"/>
            <a:ext cx="16853594" cy="121855"/>
            <a:chOff x="723810" y="4209524"/>
            <a:chExt cx="16853594" cy="12185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23810" y="4209524"/>
              <a:ext cx="16853594" cy="12185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29776" y="9352381"/>
            <a:ext cx="16813081" cy="247619"/>
            <a:chOff x="729776" y="9352381"/>
            <a:chExt cx="16813081" cy="24761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29776" y="9352381"/>
              <a:ext cx="16813081" cy="24761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678635" y="6872406"/>
            <a:ext cx="5333333" cy="121855"/>
            <a:chOff x="3678635" y="6872406"/>
            <a:chExt cx="5333333" cy="12185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6200000">
              <a:off x="3678635" y="6872406"/>
              <a:ext cx="5333333" cy="12185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273746" y="6872406"/>
            <a:ext cx="5333333" cy="121855"/>
            <a:chOff x="9273746" y="6872406"/>
            <a:chExt cx="5333333" cy="12185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6200000">
              <a:off x="9273746" y="6872406"/>
              <a:ext cx="5333333" cy="12185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42857" y="6680199"/>
            <a:ext cx="16834546" cy="121855"/>
            <a:chOff x="742857" y="6680199"/>
            <a:chExt cx="16834546" cy="121855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42857" y="6680199"/>
              <a:ext cx="16834546" cy="121855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953624" y="4539621"/>
            <a:ext cx="1668284" cy="1566759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555989" y="4824570"/>
            <a:ext cx="1582297" cy="1007738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572281" y="5828481"/>
            <a:ext cx="1850297" cy="395522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2240039" y="4309891"/>
            <a:ext cx="2586285" cy="2485679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4072141" y="4824570"/>
            <a:ext cx="1168467" cy="1009403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4088434" y="5828481"/>
            <a:ext cx="2617050" cy="400234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385620" y="7068650"/>
            <a:ext cx="1721581" cy="1566759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2987989" y="7353598"/>
            <a:ext cx="2416844" cy="1007738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3004281" y="8357510"/>
            <a:ext cx="2400644" cy="399561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6723894" y="6838920"/>
            <a:ext cx="2593636" cy="2485679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8572281" y="8357510"/>
            <a:ext cx="2446900" cy="397990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2469769" y="7068650"/>
            <a:ext cx="1677473" cy="1566759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4072141" y="7353598"/>
            <a:ext cx="2661496" cy="1008737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4088434" y="8357510"/>
            <a:ext cx="2230494" cy="397990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5808888" y="2629951"/>
            <a:ext cx="708876" cy="566693"/>
            <a:chOff x="15808888" y="2629951"/>
            <a:chExt cx="708876" cy="566693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 rot="-10800000">
              <a:off x="15808888" y="2629951"/>
              <a:ext cx="708876" cy="566693"/>
            </a:xfrm>
            <a:prstGeom prst="rect">
              <a:avLst/>
            </a:prstGeom>
          </p:spPr>
        </p:pic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841195" y="1958443"/>
            <a:ext cx="4519643" cy="1739042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A456BD5F-640D-99FD-CD3B-35D4924CD4BF}"/>
              </a:ext>
            </a:extLst>
          </p:cNvPr>
          <p:cNvSpPr txBox="1"/>
          <p:nvPr/>
        </p:nvSpPr>
        <p:spPr>
          <a:xfrm>
            <a:off x="8561481" y="7350605"/>
            <a:ext cx="20078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700" b="1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회로 디자인</a:t>
            </a:r>
            <a:endParaRPr lang="en-US" altLang="ko-KR" sz="2700" b="1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r>
              <a:rPr lang="en-US" altLang="ko-KR" sz="2700" b="1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-</a:t>
            </a:r>
            <a:r>
              <a:rPr lang="ko-KR" altLang="en-US" sz="27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코딩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5274" y="686772"/>
            <a:ext cx="16875166" cy="8912169"/>
            <a:chOff x="705274" y="686772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5274" y="686772"/>
              <a:ext cx="16875166" cy="891216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464093" y="2126344"/>
            <a:ext cx="9615901" cy="948104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021113" y="7207741"/>
            <a:ext cx="5207712" cy="88620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85331" y="4934527"/>
            <a:ext cx="6231812" cy="2348168"/>
            <a:chOff x="1585331" y="4934527"/>
            <a:chExt cx="6231812" cy="234816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85331" y="4934527"/>
              <a:ext cx="6231812" cy="2348168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09442" y="5326433"/>
            <a:ext cx="5370399" cy="205098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5808888" y="2271402"/>
            <a:ext cx="708876" cy="566693"/>
            <a:chOff x="15808888" y="2271402"/>
            <a:chExt cx="708876" cy="56669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0800000">
              <a:off x="15808888" y="2271402"/>
              <a:ext cx="708876" cy="56669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29776" y="9352381"/>
            <a:ext cx="16813081" cy="247619"/>
            <a:chOff x="729776" y="9352381"/>
            <a:chExt cx="16813081" cy="24761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29776" y="9352381"/>
              <a:ext cx="16813081" cy="247619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89310" y="3529753"/>
            <a:ext cx="11680319" cy="332276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326261" y="2818815"/>
            <a:ext cx="709348" cy="567071"/>
            <a:chOff x="10326261" y="2818815"/>
            <a:chExt cx="709348" cy="5670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326261" y="2818815"/>
              <a:ext cx="709348" cy="56707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082457" y="4999702"/>
            <a:ext cx="7833863" cy="168163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748288" y="3477736"/>
            <a:ext cx="6115292" cy="1840716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692067" y="6223655"/>
            <a:ext cx="4972579" cy="91417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29776" y="9352381"/>
            <a:ext cx="16813081" cy="247619"/>
            <a:chOff x="729776" y="9352381"/>
            <a:chExt cx="16813081" cy="24761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29776" y="9352381"/>
              <a:ext cx="16813081" cy="24761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64498" y="1033118"/>
            <a:ext cx="9656502" cy="7833338"/>
            <a:chOff x="564498" y="1033118"/>
            <a:chExt cx="9656502" cy="783333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64498" y="1033118"/>
              <a:ext cx="9656502" cy="783333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136098" y="8249143"/>
            <a:ext cx="513302" cy="150646"/>
            <a:chOff x="5136098" y="8249143"/>
            <a:chExt cx="513302" cy="15064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0800000">
              <a:off x="5136098" y="8249143"/>
              <a:ext cx="513302" cy="15064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5274" y="686772"/>
            <a:ext cx="16875166" cy="8912169"/>
            <a:chOff x="705274" y="686772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5274" y="686772"/>
              <a:ext cx="16875166" cy="891216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788183" y="2213882"/>
            <a:ext cx="709348" cy="567071"/>
            <a:chOff x="8788183" y="2213882"/>
            <a:chExt cx="709348" cy="5670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788183" y="2213882"/>
              <a:ext cx="709348" cy="56707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634963" y="2666821"/>
            <a:ext cx="13759019" cy="452384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940717" y="5932750"/>
            <a:ext cx="9009466" cy="170033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724115" y="7978972"/>
            <a:ext cx="8443890" cy="56681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886206" y="7561905"/>
            <a:ext cx="513302" cy="150646"/>
            <a:chOff x="8886206" y="7561905"/>
            <a:chExt cx="513302" cy="15064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0800000">
              <a:off x="8886206" y="7561905"/>
              <a:ext cx="513302" cy="15064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29776" y="9352381"/>
            <a:ext cx="16813081" cy="247619"/>
            <a:chOff x="729776" y="9352381"/>
            <a:chExt cx="16813081" cy="24761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29776" y="9352381"/>
              <a:ext cx="16813081" cy="24761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5274" y="686772"/>
            <a:ext cx="16875166" cy="8912169"/>
            <a:chOff x="705274" y="686772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5274" y="686772"/>
              <a:ext cx="16875166" cy="891216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15546" y="3817201"/>
            <a:ext cx="5987619" cy="2237075"/>
            <a:chOff x="1515546" y="3817201"/>
            <a:chExt cx="5987619" cy="223707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300000">
              <a:off x="1515546" y="3817201"/>
              <a:ext cx="5987619" cy="223707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340345" y="3002596"/>
            <a:ext cx="6517475" cy="597603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021113" y="7207741"/>
            <a:ext cx="4114851" cy="88070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52389" y="9352381"/>
            <a:ext cx="16790468" cy="247619"/>
            <a:chOff x="752389" y="9352381"/>
            <a:chExt cx="16790468" cy="24761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52389" y="9352381"/>
              <a:ext cx="16790468" cy="24761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808888" y="2271402"/>
            <a:ext cx="708876" cy="566693"/>
            <a:chOff x="15808888" y="2271402"/>
            <a:chExt cx="708876" cy="56669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0800000">
              <a:off x="15808888" y="2271402"/>
              <a:ext cx="708876" cy="566693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751949" y="3726433"/>
            <a:ext cx="5407871" cy="364432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5274" y="686772"/>
            <a:ext cx="16875166" cy="8912169"/>
            <a:chOff x="705274" y="686772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5274" y="686772"/>
              <a:ext cx="16875166" cy="891216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298413" y="2186478"/>
            <a:ext cx="5358730" cy="6476663"/>
            <a:chOff x="6298413" y="2186478"/>
            <a:chExt cx="5358730" cy="647666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98413" y="2186478"/>
              <a:ext cx="5358730" cy="647666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14098" y="2398603"/>
            <a:ext cx="3669857" cy="181599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56882" y="4246653"/>
            <a:ext cx="1776403" cy="55397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75458" y="7309447"/>
            <a:ext cx="4646422" cy="898898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130708" y="4054270"/>
            <a:ext cx="4616939" cy="78566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26190" y="5775323"/>
            <a:ext cx="5635714" cy="121855"/>
            <a:chOff x="726190" y="5775323"/>
            <a:chExt cx="5635714" cy="12185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0800000">
              <a:off x="726190" y="5775323"/>
              <a:ext cx="5635714" cy="12185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109542" y="1788297"/>
            <a:ext cx="796789" cy="121855"/>
            <a:chOff x="8109542" y="1788297"/>
            <a:chExt cx="796789" cy="12185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5400000">
              <a:off x="8109542" y="1788297"/>
              <a:ext cx="796789" cy="121855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 rot="-480000">
            <a:off x="13599583" y="2722127"/>
            <a:ext cx="2315966" cy="100605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2922383" y="3431147"/>
            <a:ext cx="688404" cy="310153"/>
            <a:chOff x="12922383" y="3431147"/>
            <a:chExt cx="688404" cy="310153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4880000">
              <a:off x="12922383" y="3431147"/>
              <a:ext cx="688404" cy="310153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464490" y="5151980"/>
            <a:ext cx="4347178" cy="2540229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3285579" y="6525989"/>
            <a:ext cx="522542" cy="417734"/>
            <a:chOff x="3285579" y="6525989"/>
            <a:chExt cx="522542" cy="417734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285579" y="6525989"/>
              <a:ext cx="522542" cy="41773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5274" y="686772"/>
            <a:ext cx="16875166" cy="8912169"/>
            <a:chOff x="705274" y="686772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5274" y="686772"/>
              <a:ext cx="16875166" cy="891216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67179" y="7701699"/>
            <a:ext cx="16854762" cy="121855"/>
            <a:chOff x="667179" y="7701699"/>
            <a:chExt cx="16854762" cy="12185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667179" y="7701699"/>
              <a:ext cx="16854762" cy="12185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15476" y="6129062"/>
            <a:ext cx="16854762" cy="121855"/>
            <a:chOff x="715476" y="6129062"/>
            <a:chExt cx="16854762" cy="12185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715476" y="6129062"/>
              <a:ext cx="16854762" cy="121855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104678" y="4916830"/>
            <a:ext cx="2161707" cy="1269947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166288" y="6621964"/>
            <a:ext cx="1719598" cy="79213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514546" y="6679488"/>
            <a:ext cx="476833" cy="525649"/>
            <a:chOff x="1514546" y="6679488"/>
            <a:chExt cx="476833" cy="52564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14546" y="6679488"/>
              <a:ext cx="476833" cy="525649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582906" y="4977464"/>
            <a:ext cx="7849645" cy="899660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527058" y="6548169"/>
            <a:ext cx="9497461" cy="90016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688095" y="2963364"/>
            <a:ext cx="16854762" cy="121855"/>
            <a:chOff x="688095" y="2963364"/>
            <a:chExt cx="16854762" cy="12185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688095" y="2963364"/>
              <a:ext cx="16854762" cy="121855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231659" y="3472192"/>
            <a:ext cx="1692348" cy="792131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592430" y="3417378"/>
            <a:ext cx="10191057" cy="912358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104678" y="1785621"/>
            <a:ext cx="2093581" cy="1261960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582906" y="1819693"/>
            <a:ext cx="7224852" cy="898898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729776" y="9352381"/>
            <a:ext cx="16813081" cy="247619"/>
            <a:chOff x="729776" y="9352381"/>
            <a:chExt cx="16813081" cy="247619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29776" y="9352381"/>
              <a:ext cx="16813081" cy="24761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58249" y="5388659"/>
            <a:ext cx="8053932" cy="121855"/>
            <a:chOff x="758249" y="5388659"/>
            <a:chExt cx="8053932" cy="121855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5400000">
              <a:off x="758249" y="5388659"/>
              <a:ext cx="8053932" cy="12185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737540" y="4257738"/>
            <a:ext cx="5203413" cy="245017"/>
            <a:chOff x="9737540" y="4257738"/>
            <a:chExt cx="5203413" cy="245017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737540" y="4257738"/>
              <a:ext cx="5203413" cy="24501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0150476" y="8979868"/>
            <a:ext cx="3791587" cy="245017"/>
            <a:chOff x="10150476" y="8979868"/>
            <a:chExt cx="3791587" cy="245017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150476" y="8979868"/>
              <a:ext cx="3791587" cy="24501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579915" y="5106861"/>
            <a:ext cx="476833" cy="525649"/>
            <a:chOff x="1579915" y="5106861"/>
            <a:chExt cx="476833" cy="525649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79915" y="5106861"/>
              <a:ext cx="476833" cy="52564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579915" y="3516066"/>
            <a:ext cx="476833" cy="525649"/>
            <a:chOff x="1579915" y="3516066"/>
            <a:chExt cx="476833" cy="525649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79915" y="3516066"/>
              <a:ext cx="476833" cy="52564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579915" y="1955716"/>
            <a:ext cx="476833" cy="525649"/>
            <a:chOff x="1579915" y="1955716"/>
            <a:chExt cx="476833" cy="525649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79915" y="1955716"/>
              <a:ext cx="476833" cy="525649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753571" y="4547551"/>
            <a:ext cx="16854762" cy="121855"/>
            <a:chOff x="753571" y="4547551"/>
            <a:chExt cx="16854762" cy="121855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753571" y="4547551"/>
              <a:ext cx="16854762" cy="121855"/>
            </a:xfrm>
            <a:prstGeom prst="rect">
              <a:avLst/>
            </a:prstGeom>
          </p:spPr>
        </p:pic>
      </p:grpSp>
      <p:pic>
        <p:nvPicPr>
          <p:cNvPr id="49" name="Object 4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2077402" y="8073716"/>
            <a:ext cx="2165465" cy="1269947"/>
          </a:xfrm>
          <a:prstGeom prst="rect">
            <a:avLst/>
          </a:prstGeom>
        </p:spPr>
      </p:pic>
      <p:pic>
        <p:nvPicPr>
          <p:cNvPr id="50" name="Object 4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5555630" y="8143883"/>
            <a:ext cx="9563968" cy="898898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1552641" y="8263748"/>
            <a:ext cx="476833" cy="525649"/>
            <a:chOff x="1552641" y="8263748"/>
            <a:chExt cx="476833" cy="525649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52641" y="8263748"/>
              <a:ext cx="476833" cy="52564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</TotalTime>
  <Words>26</Words>
  <Application>Microsoft Office PowerPoint</Application>
  <PresentationFormat>사용자 지정</PresentationFormat>
  <Paragraphs>15</Paragraphs>
  <Slides>23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8" baseType="lpstr">
      <vt:lpstr>HY수평선B</vt:lpstr>
      <vt:lpstr>여기어때 잘난체 OTF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>officegen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WIN</cp:lastModifiedBy>
  <cp:revision>12</cp:revision>
  <dcterms:created xsi:type="dcterms:W3CDTF">2022-04-12T13:28:04Z</dcterms:created>
  <dcterms:modified xsi:type="dcterms:W3CDTF">2022-06-16T05:17:43Z</dcterms:modified>
  <cp:version/>
</cp:coreProperties>
</file>